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media/image1.jpeg" ContentType="image/jpeg"/>
  <Override PartName="/ppt/media/image2.png" ContentType="image/png"/>
  <Override PartName="/ppt/media/image4.jpeg" ContentType="image/jpeg"/>
  <Override PartName="/ppt/media/image3.jpeg" ContentType="image/jpeg"/>
  <Override PartName="/ppt/media/image11.png" ContentType="image/png"/>
  <Override PartName="/ppt/media/image5.jpeg" ContentType="image/jpeg"/>
  <Override PartName="/ppt/media/image6.jpeg" ContentType="image/jpeg"/>
  <Override PartName="/ppt/media/image7.wmf" ContentType="image/x-wmf"/>
  <Override PartName="/ppt/media/image9.png" ContentType="image/png"/>
  <Override PartName="/ppt/media/image8.wmf" ContentType="image/x-wmf"/>
  <Override PartName="/ppt/media/image10.jpeg" ContentType="image/jpeg"/>
  <Override PartName="/ppt/media/image12.jpeg" ContentType="image/jpeg"/>
  <Override PartName="/ppt/media/image13.png" ContentType="image/png"/>
  <Override PartName="/ppt/media/image14.png" ContentType="image/pn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2192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94633A98-6625-4D74-A947-8091C87E4F97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4/10/20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2C42476-3528-44F8-8B2E-10E94522A996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en-US" sz="60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4A6C2EDA-1B59-444A-B6FB-B8D819B2F5BA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4/10/20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8A6E359-5495-4D39-8C3B-6D75E9EBCC39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wmf"/><Relationship Id="rId3" Type="http://schemas.openxmlformats.org/officeDocument/2006/relationships/slideLayout" Target="../slideLayouts/slideLayout14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wmf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Content Placeholder 4" descr=""/>
          <p:cNvPicPr/>
          <p:nvPr/>
        </p:nvPicPr>
        <p:blipFill>
          <a:blip r:embed="rId1"/>
          <a:stretch/>
        </p:blipFill>
        <p:spPr>
          <a:xfrm>
            <a:off x="983880" y="0"/>
            <a:ext cx="10223640" cy="6853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2" descr=""/>
          <p:cNvPicPr/>
          <p:nvPr/>
        </p:nvPicPr>
        <p:blipFill>
          <a:blip r:embed="rId1"/>
          <a:stretch/>
        </p:blipFill>
        <p:spPr>
          <a:xfrm>
            <a:off x="1936800" y="444600"/>
            <a:ext cx="8318160" cy="5968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4" descr=""/>
          <p:cNvPicPr/>
          <p:nvPr/>
        </p:nvPicPr>
        <p:blipFill>
          <a:blip r:embed="rId1"/>
          <a:stretch/>
        </p:blipFill>
        <p:spPr>
          <a:xfrm>
            <a:off x="1305720" y="0"/>
            <a:ext cx="958032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4" descr=""/>
          <p:cNvPicPr/>
          <p:nvPr/>
        </p:nvPicPr>
        <p:blipFill>
          <a:blip r:embed="rId1"/>
          <a:stretch/>
        </p:blipFill>
        <p:spPr>
          <a:xfrm>
            <a:off x="1175040" y="0"/>
            <a:ext cx="984168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4" descr=""/>
          <p:cNvPicPr/>
          <p:nvPr/>
        </p:nvPicPr>
        <p:blipFill>
          <a:blip r:embed="rId1"/>
          <a:stretch/>
        </p:blipFill>
        <p:spPr>
          <a:xfrm>
            <a:off x="1190880" y="0"/>
            <a:ext cx="981000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4" descr=""/>
          <p:cNvPicPr/>
          <p:nvPr/>
        </p:nvPicPr>
        <p:blipFill>
          <a:blip r:embed="rId1"/>
          <a:stretch/>
        </p:blipFill>
        <p:spPr>
          <a:xfrm>
            <a:off x="1175040" y="0"/>
            <a:ext cx="984168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2" descr=""/>
          <p:cNvPicPr/>
          <p:nvPr/>
        </p:nvPicPr>
        <p:blipFill>
          <a:blip r:embed="rId1"/>
          <a:stretch/>
        </p:blipFill>
        <p:spPr>
          <a:xfrm>
            <a:off x="1192680" y="0"/>
            <a:ext cx="98060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2" descr=""/>
          <p:cNvPicPr/>
          <p:nvPr/>
        </p:nvPicPr>
        <p:blipFill>
          <a:blip r:embed="rId1"/>
          <a:stretch/>
        </p:blipFill>
        <p:spPr>
          <a:xfrm>
            <a:off x="1168200" y="0"/>
            <a:ext cx="985500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2" descr=""/>
          <p:cNvPicPr/>
          <p:nvPr/>
        </p:nvPicPr>
        <p:blipFill>
          <a:blip r:embed="rId1"/>
          <a:stretch/>
        </p:blipFill>
        <p:spPr>
          <a:xfrm>
            <a:off x="1168200" y="0"/>
            <a:ext cx="985500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2" descr=""/>
          <p:cNvPicPr/>
          <p:nvPr/>
        </p:nvPicPr>
        <p:blipFill>
          <a:blip r:embed="rId1"/>
          <a:stretch/>
        </p:blipFill>
        <p:spPr>
          <a:xfrm>
            <a:off x="1175040" y="0"/>
            <a:ext cx="984168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2" descr=""/>
          <p:cNvPicPr/>
          <p:nvPr/>
        </p:nvPicPr>
        <p:blipFill>
          <a:blip r:embed="rId1"/>
          <a:stretch/>
        </p:blipFill>
        <p:spPr>
          <a:xfrm>
            <a:off x="1175040" y="0"/>
            <a:ext cx="984168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 descr=""/>
          <p:cNvPicPr/>
          <p:nvPr/>
        </p:nvPicPr>
        <p:blipFill>
          <a:blip r:embed="rId1"/>
          <a:stretch/>
        </p:blipFill>
        <p:spPr>
          <a:xfrm>
            <a:off x="1123920" y="88920"/>
            <a:ext cx="9943920" cy="6679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2" descr=""/>
          <p:cNvPicPr/>
          <p:nvPr/>
        </p:nvPicPr>
        <p:blipFill>
          <a:blip r:embed="rId1"/>
          <a:stretch/>
        </p:blipFill>
        <p:spPr>
          <a:xfrm>
            <a:off x="1179720" y="0"/>
            <a:ext cx="983268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2" descr=""/>
          <p:cNvPicPr/>
          <p:nvPr/>
        </p:nvPicPr>
        <p:blipFill>
          <a:blip r:embed="rId1"/>
          <a:stretch/>
        </p:blipFill>
        <p:spPr>
          <a:xfrm>
            <a:off x="1195560" y="0"/>
            <a:ext cx="9800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4" descr=""/>
          <p:cNvPicPr/>
          <p:nvPr/>
        </p:nvPicPr>
        <p:blipFill>
          <a:blip r:embed="rId1"/>
          <a:stretch/>
        </p:blipFill>
        <p:spPr>
          <a:xfrm>
            <a:off x="1158840" y="0"/>
            <a:ext cx="987372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2" descr=""/>
          <p:cNvPicPr/>
          <p:nvPr/>
        </p:nvPicPr>
        <p:blipFill>
          <a:blip r:embed="rId1"/>
          <a:stretch/>
        </p:blipFill>
        <p:spPr>
          <a:xfrm>
            <a:off x="1165680" y="0"/>
            <a:ext cx="986040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Content Placeholder 4" descr=""/>
          <p:cNvPicPr/>
          <p:nvPr/>
        </p:nvPicPr>
        <p:blipFill>
          <a:blip r:embed="rId1"/>
          <a:stretch/>
        </p:blipFill>
        <p:spPr>
          <a:xfrm>
            <a:off x="973800" y="0"/>
            <a:ext cx="1024416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4" descr=""/>
          <p:cNvPicPr/>
          <p:nvPr/>
        </p:nvPicPr>
        <p:blipFill>
          <a:blip r:embed="rId1"/>
          <a:stretch/>
        </p:blipFill>
        <p:spPr>
          <a:xfrm>
            <a:off x="969120" y="0"/>
            <a:ext cx="1025352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4" descr=""/>
          <p:cNvPicPr/>
          <p:nvPr/>
        </p:nvPicPr>
        <p:blipFill>
          <a:blip r:embed="rId1"/>
          <a:stretch/>
        </p:blipFill>
        <p:spPr>
          <a:xfrm>
            <a:off x="981000" y="0"/>
            <a:ext cx="1023012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4" descr=""/>
          <p:cNvPicPr/>
          <p:nvPr/>
        </p:nvPicPr>
        <p:blipFill>
          <a:blip r:embed="rId1"/>
          <a:stretch/>
        </p:blipFill>
        <p:spPr>
          <a:xfrm>
            <a:off x="990360" y="0"/>
            <a:ext cx="10211040" cy="6857640"/>
          </a:xfrm>
          <a:prstGeom prst="rect">
            <a:avLst/>
          </a:prstGeom>
          <a:ln>
            <a:noFill/>
          </a:ln>
        </p:spPr>
      </p:pic>
      <p:pic>
        <p:nvPicPr>
          <p:cNvPr id="88" name="Picture 5" descr="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3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pic>
        <p:nvPicPr>
          <p:cNvPr id="90" name="Picture 5" descr=""/>
          <p:cNvPicPr/>
          <p:nvPr/>
        </p:nvPicPr>
        <p:blipFill>
          <a:blip r:embed="rId2"/>
          <a:stretch/>
        </p:blipFill>
        <p:spPr>
          <a:xfrm>
            <a:off x="1111320" y="38160"/>
            <a:ext cx="9969120" cy="6781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4" descr=""/>
          <p:cNvPicPr/>
          <p:nvPr/>
        </p:nvPicPr>
        <p:blipFill>
          <a:blip r:embed="rId1"/>
          <a:stretch/>
        </p:blipFill>
        <p:spPr>
          <a:xfrm>
            <a:off x="3404160" y="0"/>
            <a:ext cx="5383080" cy="6857640"/>
          </a:xfrm>
          <a:prstGeom prst="rect">
            <a:avLst/>
          </a:prstGeom>
          <a:ln>
            <a:noFill/>
          </a:ln>
        </p:spPr>
      </p:pic>
      <p:pic>
        <p:nvPicPr>
          <p:cNvPr id="92" name="Picture 6" descr=""/>
          <p:cNvPicPr/>
          <p:nvPr/>
        </p:nvPicPr>
        <p:blipFill>
          <a:blip r:embed="rId2"/>
          <a:stretch/>
        </p:blipFill>
        <p:spPr>
          <a:xfrm>
            <a:off x="1152720" y="0"/>
            <a:ext cx="988632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4" descr=""/>
          <p:cNvPicPr/>
          <p:nvPr/>
        </p:nvPicPr>
        <p:blipFill>
          <a:blip r:embed="rId1"/>
          <a:stretch/>
        </p:blipFill>
        <p:spPr>
          <a:xfrm>
            <a:off x="1709280" y="0"/>
            <a:ext cx="877320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</TotalTime>
  <Application>LibreOffice/6.2.1.2$Windows_X86_64 LibreOffice_project/7bcb35dc3024a62dea0caee87020152d1ee96e71</Applicat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2020-04-08T20:34:26Z</dcterms:created>
  <dc:creator>Ken Butigan</dc:creator>
  <dc:description/>
  <dc:language>en-US</dc:language>
  <cp:lastModifiedBy>Ken Butigan</cp:lastModifiedBy>
  <dcterms:modified xsi:type="dcterms:W3CDTF">2020-04-09T20:50:47Z</dcterms:modified>
  <cp:revision>7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23</vt:i4>
  </property>
</Properties>
</file>